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3" r:id="rId3"/>
    <p:sldId id="259" r:id="rId4"/>
    <p:sldId id="260" r:id="rId5"/>
    <p:sldId id="288" r:id="rId6"/>
    <p:sldId id="261" r:id="rId7"/>
    <p:sldId id="262" r:id="rId8"/>
    <p:sldId id="287" r:id="rId9"/>
    <p:sldId id="280" r:id="rId10"/>
    <p:sldId id="278" r:id="rId11"/>
    <p:sldId id="289" r:id="rId12"/>
    <p:sldId id="265" r:id="rId13"/>
    <p:sldId id="264" r:id="rId14"/>
    <p:sldId id="283" r:id="rId15"/>
    <p:sldId id="275" r:id="rId16"/>
    <p:sldId id="266" r:id="rId17"/>
    <p:sldId id="267" r:id="rId18"/>
    <p:sldId id="268" r:id="rId19"/>
    <p:sldId id="285" r:id="rId20"/>
    <p:sldId id="286" r:id="rId21"/>
    <p:sldId id="269" r:id="rId22"/>
    <p:sldId id="270" r:id="rId23"/>
    <p:sldId id="281" r:id="rId24"/>
    <p:sldId id="282" r:id="rId25"/>
    <p:sldId id="276" r:id="rId26"/>
    <p:sldId id="273" r:id="rId27"/>
    <p:sldId id="277" r:id="rId28"/>
    <p:sldId id="271" r:id="rId29"/>
    <p:sldId id="272" r:id="rId30"/>
    <p:sldId id="284" r:id="rId31"/>
    <p:sldId id="274" r:id="rId32"/>
  </p:sldIdLst>
  <p:sldSz cx="9144000" cy="6858000" type="screen4x3"/>
  <p:notesSz cx="6858000" cy="9144000"/>
  <p:embeddedFontLst>
    <p:embeddedFont>
      <p:font typeface="Mitzvah" pitchFamily="2" charset="0"/>
      <p:regular r:id="rId33"/>
    </p:embeddedFont>
    <p:embeddedFont>
      <p:font typeface="Arial Rounded MT Bold" panose="020F0704030504030204" pitchFamily="34" charset="0"/>
      <p:regular r:id="rId34"/>
    </p:embeddedFont>
    <p:embeddedFont>
      <p:font typeface="Arial Black" panose="020B0A04020102090204" pitchFamily="34" charset="0"/>
      <p:bold r:id="rId35"/>
      <p:italic r:id="rId36"/>
    </p:embeddedFont>
    <p:embeddedFont>
      <p:font typeface="MaidenWord" panose="00000400000000000000" pitchFamily="2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6414"/>
    <a:srgbClr val="B67D16"/>
    <a:srgbClr val="CC3300"/>
    <a:srgbClr val="996600"/>
    <a:srgbClr val="EAD536"/>
    <a:srgbClr val="BC921A"/>
    <a:srgbClr val="993300"/>
    <a:srgbClr val="7A0029"/>
    <a:srgbClr val="D59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6" autoAdjust="0"/>
    <p:restoredTop sz="94660"/>
  </p:normalViewPr>
  <p:slideViewPr>
    <p:cSldViewPr>
      <p:cViewPr>
        <p:scale>
          <a:sx n="59" d="100"/>
          <a:sy n="59" d="100"/>
        </p:scale>
        <p:origin x="6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2 </a:t>
            </a:r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8</a:t>
            </a:r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-10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771362" y="762000"/>
            <a:ext cx="29916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Jehoshaphat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2841" y="762000"/>
            <a:ext cx="185757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Ahab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6166" y="2096869"/>
            <a:ext cx="242454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Jehoram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68" y="2096868"/>
            <a:ext cx="2204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Ahaziah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7447" y="2096867"/>
            <a:ext cx="2204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Jehoram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0019" y="3048000"/>
            <a:ext cx="2204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Athaliah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 rot="5400000">
            <a:off x="6701053" y="1409016"/>
            <a:ext cx="649069" cy="495299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>
            <a:off x="1358753" y="1404943"/>
            <a:ext cx="649069" cy="495299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2611356" y="1448485"/>
            <a:ext cx="649069" cy="495299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21627" y="1349826"/>
            <a:ext cx="0" cy="167640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01668" y="3530025"/>
            <a:ext cx="2204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Ahaziah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6709534" y="2874091"/>
            <a:ext cx="700444" cy="414849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56114" y="3799586"/>
            <a:ext cx="3319272" cy="5414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58610" y="3561856"/>
            <a:ext cx="0" cy="297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097202" y="2709446"/>
            <a:ext cx="1878184" cy="92333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5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  <p:bldP spid="27" grpId="0"/>
      <p:bldP spid="28" grpId="0"/>
      <p:bldP spid="29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3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21:19b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place where dogs licked the blood of Naboth, dogs shall lick your blood, even yours.”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2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5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15:33b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"Evil company corrupts good habits."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6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943141" y="1263895"/>
            <a:ext cx="4042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Jehoshaphat</a:t>
            </a: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871-847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562141" y="964700"/>
            <a:ext cx="303459" cy="9639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91692"/>
            <a:ext cx="304800" cy="24079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295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Ahaziah, 853-852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249643" y="1633506"/>
            <a:ext cx="307178" cy="5762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81000" y="171397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852-841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63420" y="1935850"/>
            <a:ext cx="303459" cy="4088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967630" y="189983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847-840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6-Point Star 57"/>
          <p:cNvSpPr/>
          <p:nvPr/>
        </p:nvSpPr>
        <p:spPr>
          <a:xfrm>
            <a:off x="4551848" y="5848961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4564856" y="2345294"/>
            <a:ext cx="303459" cy="9786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4964376" y="22098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Azariah, 840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 animBg="1"/>
      <p:bldP spid="29" grpId="0" animBg="1"/>
      <p:bldP spid="31" grpId="0"/>
      <p:bldP spid="32" grpId="0" animBg="1"/>
      <p:bldP spid="33" grpId="0"/>
      <p:bldP spid="35" grpId="0" animBg="1"/>
      <p:bldP spid="38" grpId="0"/>
      <p:bldP spid="39" grpId="0" animBg="1"/>
      <p:bldP spid="40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2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her eyes in painting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0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1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21:23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concerning Jezebel the </a:t>
            </a:r>
            <a:r>
              <a:rPr lang="en-US" sz="36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spoke, saying, “The dogs shall eat Jezebel by the wall of Jezreel.”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7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Chuck Smith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we choose to go our own way, we become entrapped.”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191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9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Deceptively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oqvah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from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root as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7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Refuse dump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draught house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i.e. a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toilet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770" y="1934378"/>
            <a:ext cx="796403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NIV, NASB,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latrine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2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9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943141" y="1263895"/>
            <a:ext cx="4042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Jehoshaphat</a:t>
            </a: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871-847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562141" y="964700"/>
            <a:ext cx="303459" cy="9639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91692"/>
            <a:ext cx="304800" cy="24079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295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Ahaziah, 853-852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249643" y="1633506"/>
            <a:ext cx="307178" cy="5762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81000" y="171397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852-841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63420" y="1929148"/>
            <a:ext cx="303459" cy="4088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967630" y="189983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847-840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4249643" y="2209800"/>
            <a:ext cx="307178" cy="10209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381000" y="25101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Jehu, 841-814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6-Point Star 41"/>
          <p:cNvSpPr/>
          <p:nvPr/>
        </p:nvSpPr>
        <p:spPr>
          <a:xfrm>
            <a:off x="454620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6-Point Star 44"/>
          <p:cNvSpPr/>
          <p:nvPr/>
        </p:nvSpPr>
        <p:spPr>
          <a:xfrm>
            <a:off x="5240499" y="6019233"/>
            <a:ext cx="228999" cy="343507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  <a:gd name="connsiteX0" fmla="*/ 0 w 343502"/>
              <a:gd name="connsiteY0" fmla="*/ 3 h 515255"/>
              <a:gd name="connsiteX1" fmla="*/ 228999 w 343502"/>
              <a:gd name="connsiteY1" fmla="*/ 0 h 515255"/>
              <a:gd name="connsiteX2" fmla="*/ 343502 w 343502"/>
              <a:gd name="connsiteY2" fmla="*/ 515255 h 515255"/>
              <a:gd name="connsiteX3" fmla="*/ 228999 w 343502"/>
              <a:gd name="connsiteY3" fmla="*/ 343507 h 515255"/>
              <a:gd name="connsiteX4" fmla="*/ 0 w 343502"/>
              <a:gd name="connsiteY4" fmla="*/ 343504 h 515255"/>
              <a:gd name="connsiteX5" fmla="*/ 114497 w 343502"/>
              <a:gd name="connsiteY5" fmla="*/ 171754 h 515255"/>
              <a:gd name="connsiteX6" fmla="*/ 0 w 343502"/>
              <a:gd name="connsiteY6" fmla="*/ 3 h 515255"/>
              <a:gd name="connsiteX0" fmla="*/ 0 w 228999"/>
              <a:gd name="connsiteY0" fmla="*/ 3 h 343507"/>
              <a:gd name="connsiteX1" fmla="*/ 228999 w 228999"/>
              <a:gd name="connsiteY1" fmla="*/ 0 h 343507"/>
              <a:gd name="connsiteX2" fmla="*/ 228999 w 228999"/>
              <a:gd name="connsiteY2" fmla="*/ 343507 h 343507"/>
              <a:gd name="connsiteX3" fmla="*/ 0 w 228999"/>
              <a:gd name="connsiteY3" fmla="*/ 343504 h 343507"/>
              <a:gd name="connsiteX4" fmla="*/ 114497 w 228999"/>
              <a:gd name="connsiteY4" fmla="*/ 171754 h 343507"/>
              <a:gd name="connsiteX5" fmla="*/ 0 w 228999"/>
              <a:gd name="connsiteY5" fmla="*/ 3 h 3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99" h="343507">
                <a:moveTo>
                  <a:pt x="0" y="3"/>
                </a:moveTo>
                <a:lnTo>
                  <a:pt x="228999" y="0"/>
                </a:lnTo>
                <a:lnTo>
                  <a:pt x="228999" y="343507"/>
                </a:lnTo>
                <a:lnTo>
                  <a:pt x="0" y="343504"/>
                </a:lnTo>
                <a:lnTo>
                  <a:pt x="114497" y="171754"/>
                </a:lnTo>
                <a:lnTo>
                  <a:pt x="0" y="3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 animBg="1"/>
      <p:bldP spid="29" grpId="0" animBg="1"/>
      <p:bldP spid="31" grpId="0"/>
      <p:bldP spid="32" grpId="0" animBg="1"/>
      <p:bldP spid="33" grpId="0"/>
      <p:bldP spid="35" grpId="0" animBg="1"/>
      <p:bldP spid="39" grpId="0"/>
      <p:bldP spid="40" grpId="0" animBg="1"/>
      <p:bldP spid="41" grpId="0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L. Moody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cannot preach on hell unless I preach with tears.”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0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27609" t="15700" r="22066" b="17053"/>
          <a:stretch/>
        </p:blipFill>
        <p:spPr>
          <a:xfrm rot="175847">
            <a:off x="809784" y="274451"/>
            <a:ext cx="6914827" cy="5197322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24" name="Freeform 23"/>
          <p:cNvSpPr/>
          <p:nvPr/>
        </p:nvSpPr>
        <p:spPr>
          <a:xfrm rot="178668">
            <a:off x="5775353" y="622576"/>
            <a:ext cx="1333794" cy="2094619"/>
          </a:xfrm>
          <a:custGeom>
            <a:avLst/>
            <a:gdLst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72326 w 1467173"/>
              <a:gd name="connsiteY10" fmla="*/ 661261 h 2304081"/>
              <a:gd name="connsiteX11" fmla="*/ 139485 w 1467173"/>
              <a:gd name="connsiteY11" fmla="*/ 588935 h 2304081"/>
              <a:gd name="connsiteX12" fmla="*/ 154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1084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72326 w 1467173"/>
              <a:gd name="connsiteY10" fmla="*/ 661261 h 2304081"/>
              <a:gd name="connsiteX11" fmla="*/ 139485 w 1467173"/>
              <a:gd name="connsiteY11" fmla="*/ 588935 h 2304081"/>
              <a:gd name="connsiteX12" fmla="*/ 82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1084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72326 w 1467173"/>
              <a:gd name="connsiteY10" fmla="*/ 661261 h 2304081"/>
              <a:gd name="connsiteX11" fmla="*/ 96285 w 1467173"/>
              <a:gd name="connsiteY11" fmla="*/ 588935 h 2304081"/>
              <a:gd name="connsiteX12" fmla="*/ 82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1084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50726 w 1467173"/>
              <a:gd name="connsiteY10" fmla="*/ 668461 h 2304081"/>
              <a:gd name="connsiteX11" fmla="*/ 96285 w 1467173"/>
              <a:gd name="connsiteY11" fmla="*/ 588935 h 2304081"/>
              <a:gd name="connsiteX12" fmla="*/ 82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1084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50726 w 1467173"/>
              <a:gd name="connsiteY10" fmla="*/ 668461 h 2304081"/>
              <a:gd name="connsiteX11" fmla="*/ 96285 w 1467173"/>
              <a:gd name="connsiteY11" fmla="*/ 588935 h 2304081"/>
              <a:gd name="connsiteX12" fmla="*/ 82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796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67173" h="2304081">
                <a:moveTo>
                  <a:pt x="5166" y="1214034"/>
                </a:moveTo>
                <a:lnTo>
                  <a:pt x="5166" y="1162373"/>
                </a:lnTo>
                <a:lnTo>
                  <a:pt x="82658" y="1136542"/>
                </a:lnTo>
                <a:lnTo>
                  <a:pt x="118820" y="1074549"/>
                </a:lnTo>
                <a:lnTo>
                  <a:pt x="123987" y="966061"/>
                </a:lnTo>
                <a:lnTo>
                  <a:pt x="123987" y="898901"/>
                </a:lnTo>
                <a:lnTo>
                  <a:pt x="129153" y="867905"/>
                </a:lnTo>
                <a:lnTo>
                  <a:pt x="123987" y="805912"/>
                </a:lnTo>
                <a:lnTo>
                  <a:pt x="67159" y="769749"/>
                </a:lnTo>
                <a:lnTo>
                  <a:pt x="25831" y="728420"/>
                </a:lnTo>
                <a:lnTo>
                  <a:pt x="50726" y="668461"/>
                </a:lnTo>
                <a:lnTo>
                  <a:pt x="96285" y="588935"/>
                </a:lnTo>
                <a:lnTo>
                  <a:pt x="82983" y="521776"/>
                </a:lnTo>
                <a:lnTo>
                  <a:pt x="41329" y="433952"/>
                </a:lnTo>
                <a:lnTo>
                  <a:pt x="0" y="330630"/>
                </a:lnTo>
                <a:lnTo>
                  <a:pt x="51661" y="268637"/>
                </a:lnTo>
                <a:lnTo>
                  <a:pt x="79688" y="185979"/>
                </a:lnTo>
                <a:lnTo>
                  <a:pt x="30997" y="118820"/>
                </a:lnTo>
                <a:lnTo>
                  <a:pt x="0" y="0"/>
                </a:lnTo>
                <a:lnTo>
                  <a:pt x="439119" y="82657"/>
                </a:lnTo>
                <a:lnTo>
                  <a:pt x="619932" y="206644"/>
                </a:lnTo>
                <a:lnTo>
                  <a:pt x="780081" y="160149"/>
                </a:lnTo>
                <a:lnTo>
                  <a:pt x="862739" y="134318"/>
                </a:lnTo>
                <a:lnTo>
                  <a:pt x="1177871" y="681925"/>
                </a:lnTo>
                <a:lnTo>
                  <a:pt x="1394848" y="1327688"/>
                </a:lnTo>
                <a:lnTo>
                  <a:pt x="1467173" y="1384515"/>
                </a:lnTo>
                <a:lnTo>
                  <a:pt x="1234698" y="1864962"/>
                </a:lnTo>
                <a:lnTo>
                  <a:pt x="1162373" y="1864962"/>
                </a:lnTo>
                <a:lnTo>
                  <a:pt x="1115878" y="1978617"/>
                </a:lnTo>
                <a:lnTo>
                  <a:pt x="1012556" y="2107769"/>
                </a:lnTo>
                <a:lnTo>
                  <a:pt x="950563" y="2174928"/>
                </a:lnTo>
                <a:lnTo>
                  <a:pt x="919566" y="2252420"/>
                </a:lnTo>
                <a:lnTo>
                  <a:pt x="780081" y="2304081"/>
                </a:lnTo>
                <a:lnTo>
                  <a:pt x="743919" y="2164596"/>
                </a:lnTo>
                <a:lnTo>
                  <a:pt x="712922" y="2195593"/>
                </a:lnTo>
                <a:lnTo>
                  <a:pt x="547607" y="2128434"/>
                </a:lnTo>
                <a:lnTo>
                  <a:pt x="470115" y="1839132"/>
                </a:lnTo>
                <a:lnTo>
                  <a:pt x="444285" y="1730644"/>
                </a:lnTo>
                <a:lnTo>
                  <a:pt x="433953" y="1663484"/>
                </a:lnTo>
                <a:lnTo>
                  <a:pt x="392624" y="1544664"/>
                </a:lnTo>
                <a:lnTo>
                  <a:pt x="315132" y="1332854"/>
                </a:lnTo>
                <a:lnTo>
                  <a:pt x="5166" y="12140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791200" y="1447800"/>
            <a:ext cx="143101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MANASSEH</a:t>
            </a:r>
            <a:endParaRPr lang="en-US" sz="1600" dirty="0">
              <a:solidFill>
                <a:schemeClr val="bg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 rot="184094">
            <a:off x="5643901" y="1734239"/>
            <a:ext cx="1211686" cy="1737688"/>
          </a:xfrm>
          <a:custGeom>
            <a:avLst/>
            <a:gdLst>
              <a:gd name="connsiteX0" fmla="*/ 0 w 1332855"/>
              <a:gd name="connsiteY0" fmla="*/ 1818468 h 1911457"/>
              <a:gd name="connsiteX1" fmla="*/ 41329 w 1332855"/>
              <a:gd name="connsiteY1" fmla="*/ 1730644 h 1911457"/>
              <a:gd name="connsiteX2" fmla="*/ 5166 w 1332855"/>
              <a:gd name="connsiteY2" fmla="*/ 1658318 h 1911457"/>
              <a:gd name="connsiteX3" fmla="*/ 5166 w 1332855"/>
              <a:gd name="connsiteY3" fmla="*/ 1606657 h 1911457"/>
              <a:gd name="connsiteX4" fmla="*/ 30997 w 1332855"/>
              <a:gd name="connsiteY4" fmla="*/ 1575661 h 1911457"/>
              <a:gd name="connsiteX5" fmla="*/ 46495 w 1332855"/>
              <a:gd name="connsiteY5" fmla="*/ 1518834 h 1911457"/>
              <a:gd name="connsiteX6" fmla="*/ 154983 w 1332855"/>
              <a:gd name="connsiteY6" fmla="*/ 1549830 h 1911457"/>
              <a:gd name="connsiteX7" fmla="*/ 0 w 1332855"/>
              <a:gd name="connsiteY7" fmla="*/ 1400013 h 1911457"/>
              <a:gd name="connsiteX8" fmla="*/ 0 w 1332855"/>
              <a:gd name="connsiteY8" fmla="*/ 1358685 h 1911457"/>
              <a:gd name="connsiteX9" fmla="*/ 20665 w 1332855"/>
              <a:gd name="connsiteY9" fmla="*/ 1307023 h 1911457"/>
              <a:gd name="connsiteX10" fmla="*/ 46495 w 1332855"/>
              <a:gd name="connsiteY10" fmla="*/ 1265695 h 1911457"/>
              <a:gd name="connsiteX11" fmla="*/ 41329 w 1332855"/>
              <a:gd name="connsiteY11" fmla="*/ 1162373 h 1911457"/>
              <a:gd name="connsiteX12" fmla="*/ 61994 w 1332855"/>
              <a:gd name="connsiteY12" fmla="*/ 1069383 h 1911457"/>
              <a:gd name="connsiteX13" fmla="*/ 82658 w 1332855"/>
              <a:gd name="connsiteY13" fmla="*/ 986725 h 1911457"/>
              <a:gd name="connsiteX14" fmla="*/ 82658 w 1332855"/>
              <a:gd name="connsiteY14" fmla="*/ 919566 h 1911457"/>
              <a:gd name="connsiteX15" fmla="*/ 82658 w 1332855"/>
              <a:gd name="connsiteY15" fmla="*/ 826576 h 1911457"/>
              <a:gd name="connsiteX16" fmla="*/ 41329 w 1332855"/>
              <a:gd name="connsiteY16" fmla="*/ 718088 h 1911457"/>
              <a:gd name="connsiteX17" fmla="*/ 67160 w 1332855"/>
              <a:gd name="connsiteY17" fmla="*/ 547607 h 1911457"/>
              <a:gd name="connsiteX18" fmla="*/ 113655 w 1332855"/>
              <a:gd name="connsiteY18" fmla="*/ 428786 h 1911457"/>
              <a:gd name="connsiteX19" fmla="*/ 82658 w 1332855"/>
              <a:gd name="connsiteY19" fmla="*/ 356461 h 1911457"/>
              <a:gd name="connsiteX20" fmla="*/ 123987 w 1332855"/>
              <a:gd name="connsiteY20" fmla="*/ 237640 h 1911457"/>
              <a:gd name="connsiteX21" fmla="*/ 118821 w 1332855"/>
              <a:gd name="connsiteY21" fmla="*/ 191146 h 1911457"/>
              <a:gd name="connsiteX22" fmla="*/ 98156 w 1332855"/>
              <a:gd name="connsiteY22" fmla="*/ 30996 h 1911457"/>
              <a:gd name="connsiteX23" fmla="*/ 98156 w 1332855"/>
              <a:gd name="connsiteY23" fmla="*/ 0 h 1911457"/>
              <a:gd name="connsiteX24" fmla="*/ 382292 w 1332855"/>
              <a:gd name="connsiteY24" fmla="*/ 118820 h 1911457"/>
              <a:gd name="connsiteX25" fmla="*/ 516611 w 1332855"/>
              <a:gd name="connsiteY25" fmla="*/ 428786 h 1911457"/>
              <a:gd name="connsiteX26" fmla="*/ 552773 w 1332855"/>
              <a:gd name="connsiteY26" fmla="*/ 594101 h 1911457"/>
              <a:gd name="connsiteX27" fmla="*/ 588936 w 1332855"/>
              <a:gd name="connsiteY27" fmla="*/ 738752 h 1911457"/>
              <a:gd name="connsiteX28" fmla="*/ 619933 w 1332855"/>
              <a:gd name="connsiteY28" fmla="*/ 898901 h 1911457"/>
              <a:gd name="connsiteX29" fmla="*/ 795580 w 1332855"/>
              <a:gd name="connsiteY29" fmla="*/ 976393 h 1911457"/>
              <a:gd name="connsiteX30" fmla="*/ 826577 w 1332855"/>
              <a:gd name="connsiteY30" fmla="*/ 960895 h 1911457"/>
              <a:gd name="connsiteX31" fmla="*/ 852407 w 1332855"/>
              <a:gd name="connsiteY31" fmla="*/ 1002223 h 1911457"/>
              <a:gd name="connsiteX32" fmla="*/ 873072 w 1332855"/>
              <a:gd name="connsiteY32" fmla="*/ 1090047 h 1911457"/>
              <a:gd name="connsiteX33" fmla="*/ 1012556 w 1332855"/>
              <a:gd name="connsiteY33" fmla="*/ 1038386 h 1911457"/>
              <a:gd name="connsiteX34" fmla="*/ 1069383 w 1332855"/>
              <a:gd name="connsiteY34" fmla="*/ 940230 h 1911457"/>
              <a:gd name="connsiteX35" fmla="*/ 1172705 w 1332855"/>
              <a:gd name="connsiteY35" fmla="*/ 811078 h 1911457"/>
              <a:gd name="connsiteX36" fmla="*/ 1203702 w 1332855"/>
              <a:gd name="connsiteY36" fmla="*/ 759417 h 1911457"/>
              <a:gd name="connsiteX37" fmla="*/ 1255363 w 1332855"/>
              <a:gd name="connsiteY37" fmla="*/ 650929 h 1911457"/>
              <a:gd name="connsiteX38" fmla="*/ 1332855 w 1332855"/>
              <a:gd name="connsiteY38" fmla="*/ 640596 h 1911457"/>
              <a:gd name="connsiteX39" fmla="*/ 1322522 w 1332855"/>
              <a:gd name="connsiteY39" fmla="*/ 1017722 h 1911457"/>
              <a:gd name="connsiteX40" fmla="*/ 1270861 w 1332855"/>
              <a:gd name="connsiteY40" fmla="*/ 1255362 h 1911457"/>
              <a:gd name="connsiteX41" fmla="*/ 1136543 w 1332855"/>
              <a:gd name="connsiteY41" fmla="*/ 1343186 h 1911457"/>
              <a:gd name="connsiteX42" fmla="*/ 1038387 w 1332855"/>
              <a:gd name="connsiteY42" fmla="*/ 1384515 h 1911457"/>
              <a:gd name="connsiteX43" fmla="*/ 945397 w 1332855"/>
              <a:gd name="connsiteY43" fmla="*/ 1405179 h 1911457"/>
              <a:gd name="connsiteX44" fmla="*/ 816244 w 1332855"/>
              <a:gd name="connsiteY44" fmla="*/ 1472339 h 1911457"/>
              <a:gd name="connsiteX45" fmla="*/ 774916 w 1332855"/>
              <a:gd name="connsiteY45" fmla="*/ 1575661 h 1911457"/>
              <a:gd name="connsiteX46" fmla="*/ 805912 w 1332855"/>
              <a:gd name="connsiteY46" fmla="*/ 1725478 h 1911457"/>
              <a:gd name="connsiteX47" fmla="*/ 795580 w 1332855"/>
              <a:gd name="connsiteY47" fmla="*/ 1911457 h 1911457"/>
              <a:gd name="connsiteX48" fmla="*/ 578604 w 1332855"/>
              <a:gd name="connsiteY48" fmla="*/ 1875295 h 1911457"/>
              <a:gd name="connsiteX49" fmla="*/ 413289 w 1332855"/>
              <a:gd name="connsiteY49" fmla="*/ 1906291 h 1911457"/>
              <a:gd name="connsiteX50" fmla="*/ 309966 w 1332855"/>
              <a:gd name="connsiteY50" fmla="*/ 1849464 h 1911457"/>
              <a:gd name="connsiteX51" fmla="*/ 160150 w 1332855"/>
              <a:gd name="connsiteY51" fmla="*/ 1859796 h 1911457"/>
              <a:gd name="connsiteX52" fmla="*/ 0 w 1332855"/>
              <a:gd name="connsiteY52" fmla="*/ 1818468 h 1911457"/>
              <a:gd name="connsiteX0" fmla="*/ 0 w 1332855"/>
              <a:gd name="connsiteY0" fmla="*/ 1818468 h 1911457"/>
              <a:gd name="connsiteX1" fmla="*/ 41329 w 1332855"/>
              <a:gd name="connsiteY1" fmla="*/ 1730644 h 1911457"/>
              <a:gd name="connsiteX2" fmla="*/ 5166 w 1332855"/>
              <a:gd name="connsiteY2" fmla="*/ 1658318 h 1911457"/>
              <a:gd name="connsiteX3" fmla="*/ 5166 w 1332855"/>
              <a:gd name="connsiteY3" fmla="*/ 1606657 h 1911457"/>
              <a:gd name="connsiteX4" fmla="*/ 30997 w 1332855"/>
              <a:gd name="connsiteY4" fmla="*/ 1575661 h 1911457"/>
              <a:gd name="connsiteX5" fmla="*/ 46495 w 1332855"/>
              <a:gd name="connsiteY5" fmla="*/ 1518834 h 1911457"/>
              <a:gd name="connsiteX6" fmla="*/ 37417 w 1332855"/>
              <a:gd name="connsiteY6" fmla="*/ 1504110 h 1911457"/>
              <a:gd name="connsiteX7" fmla="*/ 0 w 1332855"/>
              <a:gd name="connsiteY7" fmla="*/ 1400013 h 1911457"/>
              <a:gd name="connsiteX8" fmla="*/ 0 w 1332855"/>
              <a:gd name="connsiteY8" fmla="*/ 1358685 h 1911457"/>
              <a:gd name="connsiteX9" fmla="*/ 20665 w 1332855"/>
              <a:gd name="connsiteY9" fmla="*/ 1307023 h 1911457"/>
              <a:gd name="connsiteX10" fmla="*/ 46495 w 1332855"/>
              <a:gd name="connsiteY10" fmla="*/ 1265695 h 1911457"/>
              <a:gd name="connsiteX11" fmla="*/ 41329 w 1332855"/>
              <a:gd name="connsiteY11" fmla="*/ 1162373 h 1911457"/>
              <a:gd name="connsiteX12" fmla="*/ 61994 w 1332855"/>
              <a:gd name="connsiteY12" fmla="*/ 1069383 h 1911457"/>
              <a:gd name="connsiteX13" fmla="*/ 82658 w 1332855"/>
              <a:gd name="connsiteY13" fmla="*/ 986725 h 1911457"/>
              <a:gd name="connsiteX14" fmla="*/ 82658 w 1332855"/>
              <a:gd name="connsiteY14" fmla="*/ 919566 h 1911457"/>
              <a:gd name="connsiteX15" fmla="*/ 82658 w 1332855"/>
              <a:gd name="connsiteY15" fmla="*/ 826576 h 1911457"/>
              <a:gd name="connsiteX16" fmla="*/ 41329 w 1332855"/>
              <a:gd name="connsiteY16" fmla="*/ 718088 h 1911457"/>
              <a:gd name="connsiteX17" fmla="*/ 67160 w 1332855"/>
              <a:gd name="connsiteY17" fmla="*/ 547607 h 1911457"/>
              <a:gd name="connsiteX18" fmla="*/ 113655 w 1332855"/>
              <a:gd name="connsiteY18" fmla="*/ 428786 h 1911457"/>
              <a:gd name="connsiteX19" fmla="*/ 82658 w 1332855"/>
              <a:gd name="connsiteY19" fmla="*/ 356461 h 1911457"/>
              <a:gd name="connsiteX20" fmla="*/ 123987 w 1332855"/>
              <a:gd name="connsiteY20" fmla="*/ 237640 h 1911457"/>
              <a:gd name="connsiteX21" fmla="*/ 118821 w 1332855"/>
              <a:gd name="connsiteY21" fmla="*/ 191146 h 1911457"/>
              <a:gd name="connsiteX22" fmla="*/ 98156 w 1332855"/>
              <a:gd name="connsiteY22" fmla="*/ 30996 h 1911457"/>
              <a:gd name="connsiteX23" fmla="*/ 98156 w 1332855"/>
              <a:gd name="connsiteY23" fmla="*/ 0 h 1911457"/>
              <a:gd name="connsiteX24" fmla="*/ 382292 w 1332855"/>
              <a:gd name="connsiteY24" fmla="*/ 118820 h 1911457"/>
              <a:gd name="connsiteX25" fmla="*/ 516611 w 1332855"/>
              <a:gd name="connsiteY25" fmla="*/ 428786 h 1911457"/>
              <a:gd name="connsiteX26" fmla="*/ 552773 w 1332855"/>
              <a:gd name="connsiteY26" fmla="*/ 594101 h 1911457"/>
              <a:gd name="connsiteX27" fmla="*/ 588936 w 1332855"/>
              <a:gd name="connsiteY27" fmla="*/ 738752 h 1911457"/>
              <a:gd name="connsiteX28" fmla="*/ 619933 w 1332855"/>
              <a:gd name="connsiteY28" fmla="*/ 898901 h 1911457"/>
              <a:gd name="connsiteX29" fmla="*/ 795580 w 1332855"/>
              <a:gd name="connsiteY29" fmla="*/ 976393 h 1911457"/>
              <a:gd name="connsiteX30" fmla="*/ 826577 w 1332855"/>
              <a:gd name="connsiteY30" fmla="*/ 960895 h 1911457"/>
              <a:gd name="connsiteX31" fmla="*/ 852407 w 1332855"/>
              <a:gd name="connsiteY31" fmla="*/ 1002223 h 1911457"/>
              <a:gd name="connsiteX32" fmla="*/ 873072 w 1332855"/>
              <a:gd name="connsiteY32" fmla="*/ 1090047 h 1911457"/>
              <a:gd name="connsiteX33" fmla="*/ 1012556 w 1332855"/>
              <a:gd name="connsiteY33" fmla="*/ 1038386 h 1911457"/>
              <a:gd name="connsiteX34" fmla="*/ 1069383 w 1332855"/>
              <a:gd name="connsiteY34" fmla="*/ 940230 h 1911457"/>
              <a:gd name="connsiteX35" fmla="*/ 1172705 w 1332855"/>
              <a:gd name="connsiteY35" fmla="*/ 811078 h 1911457"/>
              <a:gd name="connsiteX36" fmla="*/ 1203702 w 1332855"/>
              <a:gd name="connsiteY36" fmla="*/ 759417 h 1911457"/>
              <a:gd name="connsiteX37" fmla="*/ 1255363 w 1332855"/>
              <a:gd name="connsiteY37" fmla="*/ 650929 h 1911457"/>
              <a:gd name="connsiteX38" fmla="*/ 1332855 w 1332855"/>
              <a:gd name="connsiteY38" fmla="*/ 640596 h 1911457"/>
              <a:gd name="connsiteX39" fmla="*/ 1322522 w 1332855"/>
              <a:gd name="connsiteY39" fmla="*/ 1017722 h 1911457"/>
              <a:gd name="connsiteX40" fmla="*/ 1270861 w 1332855"/>
              <a:gd name="connsiteY40" fmla="*/ 1255362 h 1911457"/>
              <a:gd name="connsiteX41" fmla="*/ 1136543 w 1332855"/>
              <a:gd name="connsiteY41" fmla="*/ 1343186 h 1911457"/>
              <a:gd name="connsiteX42" fmla="*/ 1038387 w 1332855"/>
              <a:gd name="connsiteY42" fmla="*/ 1384515 h 1911457"/>
              <a:gd name="connsiteX43" fmla="*/ 945397 w 1332855"/>
              <a:gd name="connsiteY43" fmla="*/ 1405179 h 1911457"/>
              <a:gd name="connsiteX44" fmla="*/ 816244 w 1332855"/>
              <a:gd name="connsiteY44" fmla="*/ 1472339 h 1911457"/>
              <a:gd name="connsiteX45" fmla="*/ 774916 w 1332855"/>
              <a:gd name="connsiteY45" fmla="*/ 1575661 h 1911457"/>
              <a:gd name="connsiteX46" fmla="*/ 805912 w 1332855"/>
              <a:gd name="connsiteY46" fmla="*/ 1725478 h 1911457"/>
              <a:gd name="connsiteX47" fmla="*/ 795580 w 1332855"/>
              <a:gd name="connsiteY47" fmla="*/ 1911457 h 1911457"/>
              <a:gd name="connsiteX48" fmla="*/ 578604 w 1332855"/>
              <a:gd name="connsiteY48" fmla="*/ 1875295 h 1911457"/>
              <a:gd name="connsiteX49" fmla="*/ 413289 w 1332855"/>
              <a:gd name="connsiteY49" fmla="*/ 1906291 h 1911457"/>
              <a:gd name="connsiteX50" fmla="*/ 309966 w 1332855"/>
              <a:gd name="connsiteY50" fmla="*/ 1849464 h 1911457"/>
              <a:gd name="connsiteX51" fmla="*/ 160150 w 1332855"/>
              <a:gd name="connsiteY51" fmla="*/ 1859796 h 1911457"/>
              <a:gd name="connsiteX52" fmla="*/ 0 w 1332855"/>
              <a:gd name="connsiteY52" fmla="*/ 1818468 h 191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32855" h="1911457">
                <a:moveTo>
                  <a:pt x="0" y="1818468"/>
                </a:moveTo>
                <a:lnTo>
                  <a:pt x="41329" y="1730644"/>
                </a:lnTo>
                <a:lnTo>
                  <a:pt x="5166" y="1658318"/>
                </a:lnTo>
                <a:lnTo>
                  <a:pt x="5166" y="1606657"/>
                </a:lnTo>
                <a:lnTo>
                  <a:pt x="30997" y="1575661"/>
                </a:lnTo>
                <a:lnTo>
                  <a:pt x="46495" y="1518834"/>
                </a:lnTo>
                <a:cubicBezTo>
                  <a:pt x="118440" y="1558076"/>
                  <a:pt x="-35821" y="1504110"/>
                  <a:pt x="37417" y="1504110"/>
                </a:cubicBezTo>
                <a:lnTo>
                  <a:pt x="0" y="1400013"/>
                </a:lnTo>
                <a:lnTo>
                  <a:pt x="0" y="1358685"/>
                </a:lnTo>
                <a:lnTo>
                  <a:pt x="20665" y="1307023"/>
                </a:lnTo>
                <a:lnTo>
                  <a:pt x="46495" y="1265695"/>
                </a:lnTo>
                <a:lnTo>
                  <a:pt x="41329" y="1162373"/>
                </a:lnTo>
                <a:lnTo>
                  <a:pt x="61994" y="1069383"/>
                </a:lnTo>
                <a:lnTo>
                  <a:pt x="82658" y="986725"/>
                </a:lnTo>
                <a:lnTo>
                  <a:pt x="82658" y="919566"/>
                </a:lnTo>
                <a:lnTo>
                  <a:pt x="82658" y="826576"/>
                </a:lnTo>
                <a:lnTo>
                  <a:pt x="41329" y="718088"/>
                </a:lnTo>
                <a:lnTo>
                  <a:pt x="67160" y="547607"/>
                </a:lnTo>
                <a:lnTo>
                  <a:pt x="113655" y="428786"/>
                </a:lnTo>
                <a:lnTo>
                  <a:pt x="82658" y="356461"/>
                </a:lnTo>
                <a:lnTo>
                  <a:pt x="123987" y="237640"/>
                </a:lnTo>
                <a:lnTo>
                  <a:pt x="118821" y="191146"/>
                </a:lnTo>
                <a:lnTo>
                  <a:pt x="98156" y="30996"/>
                </a:lnTo>
                <a:lnTo>
                  <a:pt x="98156" y="0"/>
                </a:lnTo>
                <a:lnTo>
                  <a:pt x="382292" y="118820"/>
                </a:lnTo>
                <a:lnTo>
                  <a:pt x="516611" y="428786"/>
                </a:lnTo>
                <a:lnTo>
                  <a:pt x="552773" y="594101"/>
                </a:lnTo>
                <a:lnTo>
                  <a:pt x="588936" y="738752"/>
                </a:lnTo>
                <a:lnTo>
                  <a:pt x="619933" y="898901"/>
                </a:lnTo>
                <a:lnTo>
                  <a:pt x="795580" y="976393"/>
                </a:lnTo>
                <a:lnTo>
                  <a:pt x="826577" y="960895"/>
                </a:lnTo>
                <a:lnTo>
                  <a:pt x="852407" y="1002223"/>
                </a:lnTo>
                <a:lnTo>
                  <a:pt x="873072" y="1090047"/>
                </a:lnTo>
                <a:lnTo>
                  <a:pt x="1012556" y="1038386"/>
                </a:lnTo>
                <a:lnTo>
                  <a:pt x="1069383" y="940230"/>
                </a:lnTo>
                <a:lnTo>
                  <a:pt x="1172705" y="811078"/>
                </a:lnTo>
                <a:lnTo>
                  <a:pt x="1203702" y="759417"/>
                </a:lnTo>
                <a:lnTo>
                  <a:pt x="1255363" y="650929"/>
                </a:lnTo>
                <a:lnTo>
                  <a:pt x="1332855" y="640596"/>
                </a:lnTo>
                <a:lnTo>
                  <a:pt x="1322522" y="1017722"/>
                </a:lnTo>
                <a:lnTo>
                  <a:pt x="1270861" y="1255362"/>
                </a:lnTo>
                <a:lnTo>
                  <a:pt x="1136543" y="1343186"/>
                </a:lnTo>
                <a:lnTo>
                  <a:pt x="1038387" y="1384515"/>
                </a:lnTo>
                <a:lnTo>
                  <a:pt x="945397" y="1405179"/>
                </a:lnTo>
                <a:lnTo>
                  <a:pt x="816244" y="1472339"/>
                </a:lnTo>
                <a:lnTo>
                  <a:pt x="774916" y="1575661"/>
                </a:lnTo>
                <a:lnTo>
                  <a:pt x="805912" y="1725478"/>
                </a:lnTo>
                <a:lnTo>
                  <a:pt x="795580" y="1911457"/>
                </a:lnTo>
                <a:lnTo>
                  <a:pt x="578604" y="1875295"/>
                </a:lnTo>
                <a:lnTo>
                  <a:pt x="413289" y="1906291"/>
                </a:lnTo>
                <a:lnTo>
                  <a:pt x="309966" y="1849464"/>
                </a:lnTo>
                <a:lnTo>
                  <a:pt x="160150" y="1859796"/>
                </a:lnTo>
                <a:lnTo>
                  <a:pt x="0" y="18184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638800" y="2743200"/>
            <a:ext cx="83273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GAD</a:t>
            </a:r>
            <a:endParaRPr lang="en-US" sz="1600" dirty="0">
              <a:solidFill>
                <a:schemeClr val="bg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 rot="283964">
            <a:off x="5581972" y="3404690"/>
            <a:ext cx="821933" cy="896654"/>
          </a:xfrm>
          <a:custGeom>
            <a:avLst/>
            <a:gdLst>
              <a:gd name="connsiteX0" fmla="*/ 30822 w 904126"/>
              <a:gd name="connsiteY0" fmla="*/ 107878 h 986319"/>
              <a:gd name="connsiteX1" fmla="*/ 51371 w 904126"/>
              <a:gd name="connsiteY1" fmla="*/ 51370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30822 w 904126"/>
              <a:gd name="connsiteY35" fmla="*/ 107878 h 986319"/>
              <a:gd name="connsiteX0" fmla="*/ 30822 w 904126"/>
              <a:gd name="connsiteY0" fmla="*/ 107878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30822 w 904126"/>
              <a:gd name="connsiteY35" fmla="*/ 107878 h 986319"/>
              <a:gd name="connsiteX0" fmla="*/ 10274 w 904126"/>
              <a:gd name="connsiteY0" fmla="*/ 128426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10274 w 904126"/>
              <a:gd name="connsiteY35" fmla="*/ 128426 h 98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04126" h="986319">
                <a:moveTo>
                  <a:pt x="10274" y="128426"/>
                </a:moveTo>
                <a:lnTo>
                  <a:pt x="0" y="61645"/>
                </a:lnTo>
                <a:lnTo>
                  <a:pt x="0" y="0"/>
                </a:lnTo>
                <a:lnTo>
                  <a:pt x="138701" y="25685"/>
                </a:lnTo>
                <a:lnTo>
                  <a:pt x="287676" y="15411"/>
                </a:lnTo>
                <a:lnTo>
                  <a:pt x="410966" y="82193"/>
                </a:lnTo>
                <a:lnTo>
                  <a:pt x="529119" y="46233"/>
                </a:lnTo>
                <a:lnTo>
                  <a:pt x="780836" y="77056"/>
                </a:lnTo>
                <a:lnTo>
                  <a:pt x="827069" y="169523"/>
                </a:lnTo>
                <a:lnTo>
                  <a:pt x="857892" y="277402"/>
                </a:lnTo>
                <a:lnTo>
                  <a:pt x="904126" y="349321"/>
                </a:lnTo>
                <a:lnTo>
                  <a:pt x="878440" y="539393"/>
                </a:lnTo>
                <a:lnTo>
                  <a:pt x="842481" y="636997"/>
                </a:lnTo>
                <a:lnTo>
                  <a:pt x="868166" y="693505"/>
                </a:lnTo>
                <a:lnTo>
                  <a:pt x="801384" y="796247"/>
                </a:lnTo>
                <a:lnTo>
                  <a:pt x="796247" y="934948"/>
                </a:lnTo>
                <a:lnTo>
                  <a:pt x="744876" y="986319"/>
                </a:lnTo>
                <a:lnTo>
                  <a:pt x="616449" y="976045"/>
                </a:lnTo>
                <a:lnTo>
                  <a:pt x="539393" y="821932"/>
                </a:lnTo>
                <a:lnTo>
                  <a:pt x="416103" y="837343"/>
                </a:lnTo>
                <a:lnTo>
                  <a:pt x="349321" y="863029"/>
                </a:lnTo>
                <a:lnTo>
                  <a:pt x="277402" y="852755"/>
                </a:lnTo>
                <a:lnTo>
                  <a:pt x="143838" y="816795"/>
                </a:lnTo>
                <a:lnTo>
                  <a:pt x="41096" y="842481"/>
                </a:lnTo>
                <a:lnTo>
                  <a:pt x="35959" y="780836"/>
                </a:lnTo>
                <a:lnTo>
                  <a:pt x="61645" y="750013"/>
                </a:lnTo>
                <a:lnTo>
                  <a:pt x="35959" y="698642"/>
                </a:lnTo>
                <a:lnTo>
                  <a:pt x="35959" y="575352"/>
                </a:lnTo>
                <a:lnTo>
                  <a:pt x="35959" y="493159"/>
                </a:lnTo>
                <a:lnTo>
                  <a:pt x="61645" y="457200"/>
                </a:lnTo>
                <a:lnTo>
                  <a:pt x="71919" y="421240"/>
                </a:lnTo>
                <a:lnTo>
                  <a:pt x="77056" y="318499"/>
                </a:lnTo>
                <a:lnTo>
                  <a:pt x="92467" y="246579"/>
                </a:lnTo>
                <a:lnTo>
                  <a:pt x="102741" y="205483"/>
                </a:lnTo>
                <a:lnTo>
                  <a:pt x="97604" y="143838"/>
                </a:lnTo>
                <a:lnTo>
                  <a:pt x="10274" y="12842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562600" y="3657600"/>
            <a:ext cx="11083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REUBEN</a:t>
            </a:r>
            <a:endParaRPr lang="en-US" sz="1600" dirty="0">
              <a:solidFill>
                <a:schemeClr val="bg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 animBg="1"/>
      <p:bldP spid="29" grpId="0"/>
      <p:bldP spid="31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0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Hos. 1:4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 will avenge the bloodshed of Jezreel on the house of Jehu.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241" y="2469330"/>
            <a:ext cx="8166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Eze. 33:11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I live!” declares the Lord God, “I take no pleasure in the death of the wicked, but rather that the wicked turn from his way and live.”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50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1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771362" y="762000"/>
            <a:ext cx="29916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Jehoshaphat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2841" y="762000"/>
            <a:ext cx="185757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Ahab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6166" y="2096869"/>
            <a:ext cx="242454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Jehoram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68" y="2096868"/>
            <a:ext cx="2204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Ahaziah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7447" y="2096867"/>
            <a:ext cx="2204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Jehoram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0019" y="3141895"/>
            <a:ext cx="2204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Athaliah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 rot="5400000">
            <a:off x="6701053" y="1409016"/>
            <a:ext cx="649069" cy="495299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>
            <a:off x="1358753" y="1404943"/>
            <a:ext cx="649069" cy="495299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2611356" y="1448485"/>
            <a:ext cx="649069" cy="495299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21627" y="1349826"/>
            <a:ext cx="0" cy="167640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402379" y="2681642"/>
            <a:ext cx="2465021" cy="6473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6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943141" y="1263895"/>
            <a:ext cx="4042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Jehoshaphat</a:t>
            </a: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871-847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562141" y="964700"/>
            <a:ext cx="303459" cy="9639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91692"/>
            <a:ext cx="304800" cy="24079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295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Ahaziah, 853-852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249643" y="1633506"/>
            <a:ext cx="307178" cy="5762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81000" y="171397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852-841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63420" y="1929148"/>
            <a:ext cx="303459" cy="4088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8" name="6-Point Star 57"/>
          <p:cNvSpPr/>
          <p:nvPr/>
        </p:nvSpPr>
        <p:spPr>
          <a:xfrm>
            <a:off x="4551848" y="5848961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967630" y="189983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847-840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 animBg="1"/>
      <p:bldP spid="29" grpId="0" animBg="1"/>
      <p:bldP spid="31" grpId="0"/>
      <p:bldP spid="32" grpId="0" animBg="1"/>
      <p:bldP spid="33" grpId="0"/>
      <p:bldP spid="35" grpId="0" animBg="1"/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1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Northern king to be anointed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8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6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8-10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3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3038</TotalTime>
  <Words>377</Words>
  <Application>Microsoft Office PowerPoint</Application>
  <PresentationFormat>On-screen Show (4:3)</PresentationFormat>
  <Paragraphs>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Mitzvah</vt:lpstr>
      <vt:lpstr>Arial Rounded MT Bold</vt:lpstr>
      <vt:lpstr>Times New Roman</vt:lpstr>
      <vt:lpstr>Arial Black</vt:lpstr>
      <vt:lpstr>MaidenWord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21</cp:revision>
  <dcterms:created xsi:type="dcterms:W3CDTF">2014-12-01T19:53:06Z</dcterms:created>
  <dcterms:modified xsi:type="dcterms:W3CDTF">2014-12-03T22:31:46Z</dcterms:modified>
</cp:coreProperties>
</file>